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41"/>
    <p:restoredTop sz="94658"/>
  </p:normalViewPr>
  <p:slideViewPr>
    <p:cSldViewPr snapToGrid="0">
      <p:cViewPr varScale="1">
        <p:scale>
          <a:sx n="120" d="100"/>
          <a:sy n="120" d="100"/>
        </p:scale>
        <p:origin x="6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A35B3-F158-4C7B-9080-584A848C3C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1B70FB-2C86-FECF-E6DD-B82F3EA89C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ECE35-DC1C-C418-9104-8C1C75D40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2922-1A5C-FA4F-AA5E-959E980BEC98}" type="datetimeFigureOut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81E85-CCF7-6FE5-C4F5-0F0E30847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C185D-E81D-0437-8893-03A35557E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2C240-9B54-564F-9966-FF5554F3B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515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BE904-6D31-8F56-B59D-51355945D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9A9B9B-5D6E-BAB7-4F90-853F662607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4BCA2B-D549-62BA-8915-FEC05AE62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2922-1A5C-FA4F-AA5E-959E980BEC98}" type="datetimeFigureOut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DAF7F7-F5CB-28B1-3CF1-961CCBF1F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3E7CC-3F84-547D-93EA-34B211406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2C240-9B54-564F-9966-FF5554F3B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544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A8DF51-9EC9-178E-E060-0FB7B77871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023248-CAF7-97A9-4E14-86282A43AC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7BA3DB-4DDD-FE5B-F26C-F158D343E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2922-1A5C-FA4F-AA5E-959E980BEC98}" type="datetimeFigureOut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B2717-4EE4-8694-BBC2-856B8617E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22365-6BB6-6C06-AE73-98785653A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2C240-9B54-564F-9966-FF5554F3B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345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906BA-DD11-D987-6C42-FD0486460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457D2-2513-73E1-EEC7-9302BCF1E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50E2C-6411-DC58-759C-390C17CDC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2922-1A5C-FA4F-AA5E-959E980BEC98}" type="datetimeFigureOut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EA1FC-2752-8869-1E5D-4BB49C260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E9443C-7849-DE0B-E55B-981CE8286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2C240-9B54-564F-9966-FF5554F3B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927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4F17E-69F7-9569-1B38-6764B06E1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960EAE-B810-44F3-B7DF-F0660D79F9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65D44-8ED4-97AA-1D84-6A859B779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2922-1A5C-FA4F-AA5E-959E980BEC98}" type="datetimeFigureOut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272AA-976E-2F5A-3593-359E167D9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4A4FA5-5701-8488-F3A7-B1EBF9C25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2C240-9B54-564F-9966-FF5554F3B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094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7EB99-CAF4-C67D-3334-58F4340ED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0E276-A4F6-C757-B08F-EA6498EDB7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7BB2-C964-280D-F605-EDB736DE50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603FB4-1E59-3386-9DDF-0A473345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2922-1A5C-FA4F-AA5E-959E980BEC98}" type="datetimeFigureOut">
              <a:rPr lang="en-US" smtClean="0"/>
              <a:t>8/6/26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D5836C-355C-6A52-E959-7A12C6156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C23A96-AAC2-28F0-BA56-5E165371A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2C240-9B54-564F-9966-FF5554F3B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179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5EFFA-0206-E848-2425-9BB139063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8E8973-BA32-33CB-4CDA-E5CEC67D4A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3E14C9-B4B3-CE1C-0EC1-F0DCE9A4E3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44C5E7-9C95-07F1-628C-697DF604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BF6636-BB4B-3B90-A447-EB8352541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B15E32-9BB7-B0EF-2438-C75718E1E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2922-1A5C-FA4F-AA5E-959E980BEC98}" type="datetimeFigureOut">
              <a:rPr lang="en-US" smtClean="0"/>
              <a:t>8/6/26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5BD0D9-3FD2-DECF-7431-87CFFD182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7C6BF4-11B2-E42A-1F8C-C1E3A6B1B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2C240-9B54-564F-9966-FF5554F3B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765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9B8D4-9021-5056-DC43-29BF2D9FA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EB99D-08BA-712A-D08C-3BFA34723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2922-1A5C-FA4F-AA5E-959E980BEC98}" type="datetimeFigureOut">
              <a:rPr lang="en-US" smtClean="0"/>
              <a:t>8/6/26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720A00-0B47-BC91-DC63-D1AC98BBF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902ACE-D300-E2D2-AE61-0B3866527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2C240-9B54-564F-9966-FF5554F3B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11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2C53A9-B160-8432-1C35-CAD32E48A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2922-1A5C-FA4F-AA5E-959E980BEC98}" type="datetimeFigureOut">
              <a:rPr lang="en-US" smtClean="0"/>
              <a:t>8/6/26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2F3A90-5BFE-2DA5-93A7-2B3839A82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3EC1C-EF63-2BAF-8FDE-0666C369B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2C240-9B54-564F-9966-FF5554F3B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46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73983-FF26-7159-568E-6BCAFEAA3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D677C2-1832-2977-181D-73AEDCFC5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98063F-B60D-D4B0-A70D-277726809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3B2AEA-22E5-B3A6-FC9F-B0969EE94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2922-1A5C-FA4F-AA5E-959E980BEC98}" type="datetimeFigureOut">
              <a:rPr lang="en-US" smtClean="0"/>
              <a:t>8/6/26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B2EDCC-28B7-93D0-D12F-946C2866A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10B36D-C033-4195-FE1D-DC2CB22E0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2C240-9B54-564F-9966-FF5554F3B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51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9BD1A-6CE4-B255-9426-B520642BD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4B83AF-E687-6D44-95B4-695043300A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DC8015-A9A9-B596-DBBE-D9D6ADDB23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3883DA-5EAE-7F85-3414-199032F1F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2922-1A5C-FA4F-AA5E-959E980BEC98}" type="datetimeFigureOut">
              <a:rPr lang="en-US" smtClean="0"/>
              <a:t>8/6/26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A69D9D-514D-1EBF-61A4-A77BC8DFB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00090C-6357-A20C-2C86-D17179739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2C240-9B54-564F-9966-FF5554F3B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202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A176CD-5770-45A2-DBE3-DBDFB584A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0185CD-35FD-A46B-712E-D3D061FE63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12381-0202-FAEB-8CC6-E98980C4FF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072922-1A5C-FA4F-AA5E-959E980BEC98}" type="datetimeFigureOut">
              <a:rPr lang="en-US" smtClean="0"/>
              <a:t>8/6/26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85DF-CB2E-7048-2234-09C9B62A0A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F88540-4382-B286-0250-B11D0280F1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32C240-9B54-564F-9966-FF5554F3BB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441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9079E3-7FC8-B105-BF1F-D3188B61D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520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Chesley Ryder</dc:creator>
  <cp:lastModifiedBy>Chesley Ryder</cp:lastModifiedBy>
  <cp:revision>2</cp:revision>
  <dcterms:created xsi:type="dcterms:W3CDTF">2026-07-28T19:08:17Z</dcterms:created>
  <dcterms:modified xsi:type="dcterms:W3CDTF">2026-08-06T20:18:58Z</dcterms:modified>
</cp:coreProperties>
</file>